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6808" y="5517232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9974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428728" y="582578"/>
            <a:ext cx="7258072" cy="488968"/>
          </a:xfrm>
          <a:prstGeom prst="rect">
            <a:avLst/>
          </a:prstGeom>
        </p:spPr>
        <p:txBody>
          <a:bodyPr/>
          <a:lstStyle>
            <a:lvl1pPr algn="l">
              <a:defRPr sz="2400" b="1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1428728" y="1428750"/>
            <a:ext cx="7286625" cy="2428875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  <a:lvl2pPr>
              <a:buNone/>
              <a:defRPr sz="1600" i="1"/>
            </a:lvl2pPr>
            <a:lvl3pPr>
              <a:buNone/>
              <a:defRPr sz="1400" u="sng"/>
            </a:lvl3pPr>
            <a:lvl4pPr>
              <a:buNone/>
              <a:defRPr sz="1200"/>
            </a:lvl4pPr>
            <a:lvl5pPr>
              <a:buNone/>
              <a:defRPr sz="1000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42782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0459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87787" y="5402833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Clique aqui para adicionar um título</a:t>
            </a:r>
            <a:endParaRPr lang="pt-BR" sz="2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scd</dc:creator>
  <cp:lastModifiedBy>Ufes</cp:lastModifiedBy>
  <cp:revision>9</cp:revision>
  <dcterms:created xsi:type="dcterms:W3CDTF">2015-02-10T13:25:02Z</dcterms:created>
  <dcterms:modified xsi:type="dcterms:W3CDTF">2018-03-08T14:36:56Z</dcterms:modified>
</cp:coreProperties>
</file>