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808" y="551723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0F2EDB7-5D67-96B5-6936-6FD83151DF73}"/>
              </a:ext>
            </a:extLst>
          </p:cNvPr>
          <p:cNvSpPr/>
          <p:nvPr userDrawn="1"/>
        </p:nvSpPr>
        <p:spPr>
          <a:xfrm>
            <a:off x="611560" y="692696"/>
            <a:ext cx="489654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E9EC56F-5B83-BC9E-F4AB-5EA2B56ECA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2" t="20050" r="24670" b="26482"/>
          <a:stretch/>
        </p:blipFill>
        <p:spPr>
          <a:xfrm>
            <a:off x="1403648" y="314654"/>
            <a:ext cx="3312368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509FA62-FD70-4F39-C721-987BAFB9387B}"/>
              </a:ext>
            </a:extLst>
          </p:cNvPr>
          <p:cNvSpPr/>
          <p:nvPr userDrawn="1"/>
        </p:nvSpPr>
        <p:spPr>
          <a:xfrm>
            <a:off x="0" y="0"/>
            <a:ext cx="7258072" cy="4293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28728" y="582578"/>
            <a:ext cx="7258072" cy="488968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1428728" y="1428750"/>
            <a:ext cx="7286625" cy="2428875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  <a:lvl2pPr>
              <a:buNone/>
              <a:defRPr sz="1600" i="1"/>
            </a:lvl2pPr>
            <a:lvl3pPr>
              <a:buNone/>
              <a:defRPr sz="1400" u="sng"/>
            </a:lvl3pPr>
            <a:lvl4pPr>
              <a:buNone/>
              <a:defRPr sz="1200"/>
            </a:lvl4pPr>
            <a:lvl5pPr>
              <a:buNone/>
              <a:defRPr sz="1000"/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07559F-F9E4-450D-F60F-ED35CC513A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2" t="20050" r="24670" b="26482"/>
          <a:stretch/>
        </p:blipFill>
        <p:spPr>
          <a:xfrm>
            <a:off x="179512" y="491760"/>
            <a:ext cx="1044051" cy="7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9FC84D5-1835-9891-3E14-B1604CCD26E4}"/>
              </a:ext>
            </a:extLst>
          </p:cNvPr>
          <p:cNvSpPr/>
          <p:nvPr userDrawn="1"/>
        </p:nvSpPr>
        <p:spPr>
          <a:xfrm>
            <a:off x="611560" y="692696"/>
            <a:ext cx="4896544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6DCF78-09C7-6E45-258D-57B583B0AC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2" t="20050" r="24670" b="26482"/>
          <a:stretch/>
        </p:blipFill>
        <p:spPr>
          <a:xfrm>
            <a:off x="1403648" y="314654"/>
            <a:ext cx="3312368" cy="24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87787" y="540283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+mj-lt"/>
                <a:cs typeface="Arial" pitchFamily="34" charset="0"/>
              </a:rPr>
              <a:t>Clique aqui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2756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scd</dc:creator>
  <cp:lastModifiedBy>Evandro Campos da Rosa</cp:lastModifiedBy>
  <cp:revision>10</cp:revision>
  <dcterms:created xsi:type="dcterms:W3CDTF">2015-02-10T13:25:02Z</dcterms:created>
  <dcterms:modified xsi:type="dcterms:W3CDTF">2022-10-03T14:55:45Z</dcterms:modified>
</cp:coreProperties>
</file>